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64" r:id="rId10"/>
    <p:sldId id="266" r:id="rId11"/>
    <p:sldId id="265" r:id="rId12"/>
    <p:sldId id="268" r:id="rId13"/>
    <p:sldId id="267" r:id="rId14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024768A-547C-4B27-8931-83EC7A5C79EC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9"/>
            <p14:sldId id="264"/>
            <p14:sldId id="266"/>
            <p14:sldId id="265"/>
            <p14:sldId id="268"/>
            <p14:sldId id="26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4" autoAdjust="0"/>
    <p:restoredTop sz="94610" autoAdjust="0"/>
  </p:normalViewPr>
  <p:slideViewPr>
    <p:cSldViewPr>
      <p:cViewPr varScale="1">
        <p:scale>
          <a:sx n="84" d="100"/>
          <a:sy n="84" d="100"/>
        </p:scale>
        <p:origin x="-106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Modifiez le style des sous-titres du masque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Modifiez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AA309A6D-C09C-4548-B29A-6CF363A7E532}" type="datetimeFigureOut">
              <a:rPr lang="fr-FR" smtClean="0"/>
              <a:pPr/>
              <a:t>11/01/2017</a:t>
            </a:fld>
            <a:endParaRPr lang="fr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CF4668DC-857F-487D-BFFA-8C0CA5037977}" type="slidenum">
              <a:rPr lang="fr-BE" smtClean="0"/>
              <a:pPr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539552" y="548680"/>
            <a:ext cx="7543800" cy="2593975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itchFamily="82" charset="0"/>
              </a:rPr>
              <a:t> Master mind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arlow Solid Italic" pitchFamily="82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259632" y="3717032"/>
            <a:ext cx="6461760" cy="1066800"/>
          </a:xfrm>
        </p:spPr>
        <p:txBody>
          <a:bodyPr>
            <a:normAutofit fontScale="92500" lnSpcReduction="20000"/>
          </a:bodyPr>
          <a:lstStyle/>
          <a:p>
            <a:r>
              <a:rPr lang="fr-FR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itchFamily="82" charset="0"/>
              </a:rPr>
              <a:t>Seba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itchFamily="82" charset="0"/>
              </a:rPr>
              <a:t> 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itchFamily="82" charset="0"/>
              </a:rPr>
              <a:t>Karim et </a:t>
            </a:r>
            <a:r>
              <a:rPr lang="fr-F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itchFamily="82" charset="0"/>
              </a:rPr>
              <a:t>Rahal</a:t>
            </a:r>
            <a:r>
              <a:rPr lang="fr-F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itchFamily="82" charset="0"/>
              </a:rPr>
              <a:t> </a:t>
            </a:r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arlow Solid Italic" pitchFamily="82" charset="0"/>
              </a:rPr>
              <a:t> Mohamed</a:t>
            </a:r>
          </a:p>
          <a:p>
            <a:r>
              <a:rPr lang="fr-FR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       G</a:t>
            </a:r>
            <a:r>
              <a:rPr lang="fr-FR" sz="3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3</a:t>
            </a:r>
            <a:r>
              <a:rPr lang="fr-FR" sz="4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          </a:t>
            </a:r>
            <a:r>
              <a:rPr lang="fr-FR" sz="2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G</a:t>
            </a:r>
            <a:r>
              <a:rPr lang="fr-FR" sz="3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2</a:t>
            </a:r>
            <a:endParaRPr lang="fr-FR" sz="3500" dirty="0"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51274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84" y="1666817"/>
            <a:ext cx="7422614" cy="4645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56263" cy="1054250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Jeu en pause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23337016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56263" cy="1054250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Commandes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7992888" cy="45214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457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56263" cy="1054250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Commandes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3569" y="1412776"/>
            <a:ext cx="7925457" cy="45239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4923280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56263" cy="1054250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Commandes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4784"/>
            <a:ext cx="7272808" cy="41764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7916347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fr-FR" dirty="0" smtClean="0">
                <a:latin typeface="Corbel" pitchFamily="34" charset="0"/>
              </a:rPr>
              <a:t>La possibilité de jouer en deux modes : </a:t>
            </a:r>
            <a:r>
              <a:rPr lang="fr-FR" b="1" dirty="0" smtClean="0">
                <a:solidFill>
                  <a:schemeClr val="accent3">
                    <a:lumMod val="75000"/>
                  </a:schemeClr>
                </a:solidFill>
                <a:latin typeface="Corbel" pitchFamily="34" charset="0"/>
              </a:rPr>
              <a:t>facile , difficile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Corbel" pitchFamily="34" charset="0"/>
              </a:rPr>
              <a:t>Visualiser le temps du jeux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Corbel" pitchFamily="34" charset="0"/>
              </a:rPr>
              <a:t>Evaluation  par un score finale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Corbel" pitchFamily="34" charset="0"/>
              </a:rPr>
              <a:t>Historique des 10  meilleurs scores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latin typeface="Corbel" pitchFamily="34" charset="0"/>
              </a:rPr>
              <a:t>Pouvoir sauvegarder et charger une partie a tout </a:t>
            </a:r>
            <a:r>
              <a:rPr lang="fr-FR" dirty="0" smtClean="0">
                <a:latin typeface="Corbel" pitchFamily="34" charset="0"/>
              </a:rPr>
              <a:t>moment</a:t>
            </a:r>
            <a:endParaRPr lang="fr-FR" dirty="0" smtClean="0">
              <a:latin typeface="Corbe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Options du jeu</a:t>
            </a:r>
            <a:endParaRPr lang="fr-F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33165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3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3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9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3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3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6654474" cy="44825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7756263" cy="1054250"/>
          </a:xfrm>
        </p:spPr>
        <p:txBody>
          <a:bodyPr/>
          <a:lstStyle/>
          <a:p>
            <a:pPr algn="ctr"/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Les menus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821552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7488831" cy="47215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 principal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641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36708"/>
            <a:ext cx="7488831" cy="4705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 des sauvegardes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1748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7" y="1636708"/>
            <a:ext cx="7431689" cy="47057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Menu des sauvegardes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5046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47" y="1639747"/>
            <a:ext cx="7431689" cy="46997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56263" cy="1054250"/>
          </a:xfrm>
        </p:spPr>
        <p:txBody>
          <a:bodyPr/>
          <a:lstStyle/>
          <a:p>
            <a:r>
              <a:rPr lang="fr-FR" dirty="0" smtClean="0"/>
              <a:t>Menu des meilleurs scores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724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340768"/>
            <a:ext cx="8208911" cy="478151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56263" cy="1054250"/>
          </a:xfrm>
        </p:spPr>
        <p:txBody>
          <a:bodyPr/>
          <a:lstStyle/>
          <a:p>
            <a:r>
              <a:rPr lang="fr-FR" dirty="0" smtClean="0"/>
              <a:t>Calcul du score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5303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412776"/>
            <a:ext cx="8064896" cy="47525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>
          <a:xfrm>
            <a:off x="683568" y="260648"/>
            <a:ext cx="7756263" cy="1054250"/>
          </a:xfrm>
        </p:spPr>
        <p:txBody>
          <a:bodyPr/>
          <a:lstStyle/>
          <a:p>
            <a:r>
              <a:rPr lang="fr-F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Interface du jeu</a:t>
            </a:r>
            <a:endParaRPr lang="fr-F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959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ivre relié">
  <a:themeElements>
    <a:clrScheme name="Livre relié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Livre relié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Livre relié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250</TotalTime>
  <Words>75</Words>
  <Application>Microsoft Office PowerPoint</Application>
  <PresentationFormat>Affichage à l'écran (4:3)</PresentationFormat>
  <Paragraphs>20</Paragraphs>
  <Slides>13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Livre relié</vt:lpstr>
      <vt:lpstr> Master mind</vt:lpstr>
      <vt:lpstr>Options du jeu</vt:lpstr>
      <vt:lpstr>Les menus</vt:lpstr>
      <vt:lpstr>Menu principal</vt:lpstr>
      <vt:lpstr>Menu des sauvegardes</vt:lpstr>
      <vt:lpstr>Menu des sauvegardes</vt:lpstr>
      <vt:lpstr>Menu des meilleurs scores</vt:lpstr>
      <vt:lpstr>Calcul du score</vt:lpstr>
      <vt:lpstr>Interface du jeu</vt:lpstr>
      <vt:lpstr>Jeu en pause</vt:lpstr>
      <vt:lpstr>Commandes</vt:lpstr>
      <vt:lpstr>Commandes</vt:lpstr>
      <vt:lpstr>Commandes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mind</dc:title>
  <dc:creator>RA</dc:creator>
  <cp:lastModifiedBy>RA</cp:lastModifiedBy>
  <cp:revision>19</cp:revision>
  <dcterms:created xsi:type="dcterms:W3CDTF">2017-01-10T20:18:44Z</dcterms:created>
  <dcterms:modified xsi:type="dcterms:W3CDTF">2017-01-11T21:15:12Z</dcterms:modified>
</cp:coreProperties>
</file>